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hhuPc/Eg5yAhUMFew94v2OhSsP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763" y="-35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1" Type="http://schemas.microsoft.com/office/2016/11/relationships/changesInfo" Target="changesInfos/changesInfo1.xml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a Cassiano" userId="aaefaf62cb70e893" providerId="LiveId" clId="{B829B65E-3104-43F7-B385-8D25569B3F16}"/>
    <pc:docChg chg="custSel modSld">
      <pc:chgData name="Alexandra Cassiano" userId="aaefaf62cb70e893" providerId="LiveId" clId="{B829B65E-3104-43F7-B385-8D25569B3F16}" dt="2024-04-22T21:54:40.047" v="42" actId="14100"/>
      <pc:docMkLst>
        <pc:docMk/>
      </pc:docMkLst>
      <pc:sldChg chg="addSp delSp modSp mod">
        <pc:chgData name="Alexandra Cassiano" userId="aaefaf62cb70e893" providerId="LiveId" clId="{B829B65E-3104-43F7-B385-8D25569B3F16}" dt="2024-04-22T21:54:40.047" v="42" actId="14100"/>
        <pc:sldMkLst>
          <pc:docMk/>
          <pc:sldMk cId="0" sldId="256"/>
        </pc:sldMkLst>
        <pc:spChg chg="del">
          <ac:chgData name="Alexandra Cassiano" userId="aaefaf62cb70e893" providerId="LiveId" clId="{B829B65E-3104-43F7-B385-8D25569B3F16}" dt="2024-04-22T21:52:41.732" v="9" actId="478"/>
          <ac:spMkLst>
            <pc:docMk/>
            <pc:sldMk cId="0" sldId="256"/>
            <ac:spMk id="2" creationId="{168C1450-00B2-8771-487B-ABBBDFD8C0A2}"/>
          </ac:spMkLst>
        </pc:spChg>
        <pc:spChg chg="del">
          <ac:chgData name="Alexandra Cassiano" userId="aaefaf62cb70e893" providerId="LiveId" clId="{B829B65E-3104-43F7-B385-8D25569B3F16}" dt="2024-04-22T21:52:29.592" v="0" actId="478"/>
          <ac:spMkLst>
            <pc:docMk/>
            <pc:sldMk cId="0" sldId="256"/>
            <ac:spMk id="3" creationId="{9FD95B0C-E343-C841-DBAF-647F1C34F290}"/>
          </ac:spMkLst>
        </pc:spChg>
        <pc:spChg chg="del">
          <ac:chgData name="Alexandra Cassiano" userId="aaefaf62cb70e893" providerId="LiveId" clId="{B829B65E-3104-43F7-B385-8D25569B3F16}" dt="2024-04-22T21:52:33.684" v="2" actId="478"/>
          <ac:spMkLst>
            <pc:docMk/>
            <pc:sldMk cId="0" sldId="256"/>
            <ac:spMk id="4" creationId="{0D3536D1-8A6F-36A6-0957-2ED1A835A8A9}"/>
          </ac:spMkLst>
        </pc:spChg>
        <pc:spChg chg="del">
          <ac:chgData name="Alexandra Cassiano" userId="aaefaf62cb70e893" providerId="LiveId" clId="{B829B65E-3104-43F7-B385-8D25569B3F16}" dt="2024-04-22T21:52:53.593" v="17" actId="478"/>
          <ac:spMkLst>
            <pc:docMk/>
            <pc:sldMk cId="0" sldId="256"/>
            <ac:spMk id="5" creationId="{A1B789AD-232D-FD3D-352B-DD08BB54EFE4}"/>
          </ac:spMkLst>
        </pc:spChg>
        <pc:spChg chg="del">
          <ac:chgData name="Alexandra Cassiano" userId="aaefaf62cb70e893" providerId="LiveId" clId="{B829B65E-3104-43F7-B385-8D25569B3F16}" dt="2024-04-22T21:52:34.274" v="3" actId="478"/>
          <ac:spMkLst>
            <pc:docMk/>
            <pc:sldMk cId="0" sldId="256"/>
            <ac:spMk id="6" creationId="{30B7C99C-0234-BE37-94BB-E98DAF513D18}"/>
          </ac:spMkLst>
        </pc:spChg>
        <pc:spChg chg="del">
          <ac:chgData name="Alexandra Cassiano" userId="aaefaf62cb70e893" providerId="LiveId" clId="{B829B65E-3104-43F7-B385-8D25569B3F16}" dt="2024-04-22T21:52:52.942" v="16" actId="478"/>
          <ac:spMkLst>
            <pc:docMk/>
            <pc:sldMk cId="0" sldId="256"/>
            <ac:spMk id="7" creationId="{E4D5C4A9-FFE2-BA93-F55B-387035BBB319}"/>
          </ac:spMkLst>
        </pc:spChg>
        <pc:spChg chg="del">
          <ac:chgData name="Alexandra Cassiano" userId="aaefaf62cb70e893" providerId="LiveId" clId="{B829B65E-3104-43F7-B385-8D25569B3F16}" dt="2024-04-22T21:52:57.275" v="19" actId="478"/>
          <ac:spMkLst>
            <pc:docMk/>
            <pc:sldMk cId="0" sldId="256"/>
            <ac:spMk id="9" creationId="{0327197B-D272-C28D-B955-FD8D8D8010F2}"/>
          </ac:spMkLst>
        </pc:spChg>
        <pc:spChg chg="del">
          <ac:chgData name="Alexandra Cassiano" userId="aaefaf62cb70e893" providerId="LiveId" clId="{B829B65E-3104-43F7-B385-8D25569B3F16}" dt="2024-04-22T21:52:44.299" v="10" actId="478"/>
          <ac:spMkLst>
            <pc:docMk/>
            <pc:sldMk cId="0" sldId="256"/>
            <ac:spMk id="10" creationId="{73B4F64F-72D0-1B98-D250-9111F7FCCFB9}"/>
          </ac:spMkLst>
        </pc:spChg>
        <pc:spChg chg="del">
          <ac:chgData name="Alexandra Cassiano" userId="aaefaf62cb70e893" providerId="LiveId" clId="{B829B65E-3104-43F7-B385-8D25569B3F16}" dt="2024-04-22T21:52:55.755" v="18" actId="478"/>
          <ac:spMkLst>
            <pc:docMk/>
            <pc:sldMk cId="0" sldId="256"/>
            <ac:spMk id="11" creationId="{6DF6DA7C-CDB1-6313-CB7F-EA0EC7BC4EAA}"/>
          </ac:spMkLst>
        </pc:spChg>
        <pc:spChg chg="del mod">
          <ac:chgData name="Alexandra Cassiano" userId="aaefaf62cb70e893" providerId="LiveId" clId="{B829B65E-3104-43F7-B385-8D25569B3F16}" dt="2024-04-22T21:52:35.933" v="5" actId="478"/>
          <ac:spMkLst>
            <pc:docMk/>
            <pc:sldMk cId="0" sldId="256"/>
            <ac:spMk id="13" creationId="{B577C01D-FBE7-97C3-D1D5-2826CDCF5478}"/>
          </ac:spMkLst>
        </pc:spChg>
        <pc:spChg chg="del">
          <ac:chgData name="Alexandra Cassiano" userId="aaefaf62cb70e893" providerId="LiveId" clId="{B829B65E-3104-43F7-B385-8D25569B3F16}" dt="2024-04-22T21:52:36.951" v="6" actId="478"/>
          <ac:spMkLst>
            <pc:docMk/>
            <pc:sldMk cId="0" sldId="256"/>
            <ac:spMk id="14" creationId="{E95EA2B1-D9A7-9098-FD9C-4F3119E0F14B}"/>
          </ac:spMkLst>
        </pc:spChg>
        <pc:spChg chg="del">
          <ac:chgData name="Alexandra Cassiano" userId="aaefaf62cb70e893" providerId="LiveId" clId="{B829B65E-3104-43F7-B385-8D25569B3F16}" dt="2024-04-22T21:52:40.748" v="8" actId="478"/>
          <ac:spMkLst>
            <pc:docMk/>
            <pc:sldMk cId="0" sldId="256"/>
            <ac:spMk id="16" creationId="{C343F374-87BB-FDDE-A427-75BD45EE0C32}"/>
          </ac:spMkLst>
        </pc:spChg>
        <pc:spChg chg="del">
          <ac:chgData name="Alexandra Cassiano" userId="aaefaf62cb70e893" providerId="LiveId" clId="{B829B65E-3104-43F7-B385-8D25569B3F16}" dt="2024-04-22T21:52:52.151" v="15" actId="478"/>
          <ac:spMkLst>
            <pc:docMk/>
            <pc:sldMk cId="0" sldId="256"/>
            <ac:spMk id="23" creationId="{E1C94552-B166-793F-C7A2-8CB6FAF8A6BE}"/>
          </ac:spMkLst>
        </pc:spChg>
        <pc:graphicFrameChg chg="del">
          <ac:chgData name="Alexandra Cassiano" userId="aaefaf62cb70e893" providerId="LiveId" clId="{B829B65E-3104-43F7-B385-8D25569B3F16}" dt="2024-04-22T21:52:38.721" v="7" actId="478"/>
          <ac:graphicFrameMkLst>
            <pc:docMk/>
            <pc:sldMk cId="0" sldId="256"/>
            <ac:graphicFrameMk id="17" creationId="{5B20907B-92DE-A09E-9635-9E176B7051E9}"/>
          </ac:graphicFrameMkLst>
        </pc:graphicFrameChg>
        <pc:graphicFrameChg chg="del">
          <ac:chgData name="Alexandra Cassiano" userId="aaefaf62cb70e893" providerId="LiveId" clId="{B829B65E-3104-43F7-B385-8D25569B3F16}" dt="2024-04-22T21:52:46.932" v="11" actId="478"/>
          <ac:graphicFrameMkLst>
            <pc:docMk/>
            <pc:sldMk cId="0" sldId="256"/>
            <ac:graphicFrameMk id="22" creationId="{7D0BE7F6-EE7A-6C99-3D86-7FA4D8A35866}"/>
          </ac:graphicFrameMkLst>
        </pc:graphicFrameChg>
        <pc:picChg chg="del">
          <ac:chgData name="Alexandra Cassiano" userId="aaefaf62cb70e893" providerId="LiveId" clId="{B829B65E-3104-43F7-B385-8D25569B3F16}" dt="2024-04-22T21:52:31.174" v="1" actId="478"/>
          <ac:picMkLst>
            <pc:docMk/>
            <pc:sldMk cId="0" sldId="256"/>
            <ac:picMk id="8" creationId="{6F2E3D40-1E52-D391-0080-C533A3A22DF9}"/>
          </ac:picMkLst>
        </pc:picChg>
        <pc:picChg chg="del">
          <ac:chgData name="Alexandra Cassiano" userId="aaefaf62cb70e893" providerId="LiveId" clId="{B829B65E-3104-43F7-B385-8D25569B3F16}" dt="2024-04-22T21:52:49.738" v="14" actId="478"/>
          <ac:picMkLst>
            <pc:docMk/>
            <pc:sldMk cId="0" sldId="256"/>
            <ac:picMk id="12" creationId="{13700E82-E41B-18D4-A69B-2BEB9C74DA05}"/>
          </ac:picMkLst>
        </pc:picChg>
        <pc:picChg chg="del">
          <ac:chgData name="Alexandra Cassiano" userId="aaefaf62cb70e893" providerId="LiveId" clId="{B829B65E-3104-43F7-B385-8D25569B3F16}" dt="2024-04-22T21:52:49.109" v="13" actId="478"/>
          <ac:picMkLst>
            <pc:docMk/>
            <pc:sldMk cId="0" sldId="256"/>
            <ac:picMk id="18" creationId="{6C089140-DBAF-76D8-33C9-4C31DBE7C0D3}"/>
          </ac:picMkLst>
        </pc:picChg>
        <pc:picChg chg="add mod">
          <ac:chgData name="Alexandra Cassiano" userId="aaefaf62cb70e893" providerId="LiveId" clId="{B829B65E-3104-43F7-B385-8D25569B3F16}" dt="2024-04-22T21:54:40.047" v="42" actId="14100"/>
          <ac:picMkLst>
            <pc:docMk/>
            <pc:sldMk cId="0" sldId="256"/>
            <ac:picMk id="19" creationId="{3D88AA29-B17C-D79C-B518-62162B8416C7}"/>
          </ac:picMkLst>
        </pc:picChg>
        <pc:picChg chg="del">
          <ac:chgData name="Alexandra Cassiano" userId="aaefaf62cb70e893" providerId="LiveId" clId="{B829B65E-3104-43F7-B385-8D25569B3F16}" dt="2024-04-22T21:52:48.436" v="12" actId="478"/>
          <ac:picMkLst>
            <pc:docMk/>
            <pc:sldMk cId="0" sldId="256"/>
            <ac:picMk id="20" creationId="{FFC413C5-634C-C61F-266C-7E15592A7C4D}"/>
          </ac:picMkLst>
        </pc:picChg>
        <pc:picChg chg="add mod">
          <ac:chgData name="Alexandra Cassiano" userId="aaefaf62cb70e893" providerId="LiveId" clId="{B829B65E-3104-43F7-B385-8D25569B3F16}" dt="2024-04-22T21:54:28.249" v="38" actId="1076"/>
          <ac:picMkLst>
            <pc:docMk/>
            <pc:sldMk cId="0" sldId="256"/>
            <ac:picMk id="24" creationId="{87DA98E2-DC58-088E-62BC-D82AA90B83A5}"/>
          </ac:picMkLst>
        </pc:picChg>
        <pc:picChg chg="del">
          <ac:chgData name="Alexandra Cassiano" userId="aaefaf62cb70e893" providerId="LiveId" clId="{B829B65E-3104-43F7-B385-8D25569B3F16}" dt="2024-04-22T21:53:01.960" v="20" actId="478"/>
          <ac:picMkLst>
            <pc:docMk/>
            <pc:sldMk cId="0" sldId="256"/>
            <ac:picMk id="8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A diagramação fica a critério dos autores. No Banner poderá ser usado figuras, quadros ou tabelas.</a:t>
            </a: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/>
            </a:lvl1pPr>
            <a:lvl2pPr lvl="1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/>
            </a:lvl2pPr>
            <a:lvl3pPr lvl="2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/>
            </a:lvl3pPr>
            <a:lvl4pPr lvl="3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4pPr>
            <a:lvl5pPr lvl="4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5pPr>
            <a:lvl6pPr lvl="5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6pPr>
            <a:lvl7pPr lvl="6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7pPr>
            <a:lvl8pPr lvl="7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8pPr>
            <a:lvl9pPr lvl="8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7086"/>
              <a:buNone/>
              <a:defRPr sz="708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6378"/>
              <a:buNone/>
              <a:defRPr sz="637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16402140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 b="1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 b="1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 b="1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2231675" y="15780233"/>
            <a:ext cx="13706415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6402142" y="10590160"/>
            <a:ext cx="13773917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 b="1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 b="1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 b="1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6402142" y="15780233"/>
            <a:ext cx="13773917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48563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1338"/>
              <a:buChar char="•"/>
              <a:defRPr sz="11338"/>
            </a:lvl1pPr>
            <a:lvl2pPr marL="914400" lvl="1" indent="-858583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9921"/>
              <a:buChar char="•"/>
              <a:defRPr sz="9921"/>
            </a:lvl2pPr>
            <a:lvl3pPr marL="1371600" lvl="2" indent="-768604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Char char="•"/>
              <a:defRPr sz="8504"/>
            </a:lvl3pPr>
            <a:lvl4pPr marL="1828800" lvl="3" indent="-678561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4pPr>
            <a:lvl5pPr marL="2286000" lvl="4" indent="-678561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5pPr>
            <a:lvl6pPr marL="2743200" lvl="5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6pPr>
            <a:lvl7pPr marL="3200400" lvl="6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7pPr>
            <a:lvl8pPr marL="3657600" lvl="7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8pPr>
            <a:lvl9pPr marL="4114800" lvl="8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494440" y="11233181"/>
            <a:ext cx="27410408" cy="27944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8373518" y="17112258"/>
            <a:ext cx="36610544" cy="6986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5801170" y="10328657"/>
            <a:ext cx="36610544" cy="20553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90"/>
              <a:buFont typeface="Calibri"/>
              <a:buNone/>
              <a:defRPr sz="155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58583" algn="l" rtl="0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9921"/>
              <a:buFont typeface="Arial"/>
              <a:buChar char="•"/>
              <a:defRPr sz="99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68604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Char char="•"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78561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Font typeface="Arial"/>
              <a:buChar char="•"/>
              <a:defRPr sz="70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3D88AA29-B17C-D79C-B518-62162B841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999" y="177799"/>
            <a:ext cx="23342601" cy="3771509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87DA98E2-DC58-088E-62BC-D82AA90B8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366" y="510164"/>
            <a:ext cx="2546634" cy="34391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19</Words>
  <Application>Microsoft Office PowerPoint</Application>
  <PresentationFormat>Personalizar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Diego Mattos</dc:creator>
  <cp:lastModifiedBy>Alexandra Cassiano</cp:lastModifiedBy>
  <cp:revision>3</cp:revision>
  <dcterms:created xsi:type="dcterms:W3CDTF">2023-12-02T18:35:48Z</dcterms:created>
  <dcterms:modified xsi:type="dcterms:W3CDTF">2024-04-22T21:54:47Z</dcterms:modified>
</cp:coreProperties>
</file>